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0"/>
  </p:notesMasterIdLst>
  <p:sldIdLst>
    <p:sldId id="262" r:id="rId2"/>
    <p:sldId id="264" r:id="rId3"/>
    <p:sldId id="275" r:id="rId4"/>
    <p:sldId id="258" r:id="rId5"/>
    <p:sldId id="271" r:id="rId6"/>
    <p:sldId id="272" r:id="rId7"/>
    <p:sldId id="273" r:id="rId8"/>
    <p:sldId id="268" r:id="rId9"/>
    <p:sldId id="266" r:id="rId10"/>
    <p:sldId id="281" r:id="rId11"/>
    <p:sldId id="282" r:id="rId12"/>
    <p:sldId id="283" r:id="rId13"/>
    <p:sldId id="260" r:id="rId14"/>
    <p:sldId id="280" r:id="rId15"/>
    <p:sldId id="279" r:id="rId16"/>
    <p:sldId id="278" r:id="rId17"/>
    <p:sldId id="276" r:id="rId18"/>
    <p:sldId id="27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/>
    <p:restoredTop sz="94745"/>
  </p:normalViewPr>
  <p:slideViewPr>
    <p:cSldViewPr snapToGrid="0" snapToObjects="1">
      <p:cViewPr varScale="1">
        <p:scale>
          <a:sx n="74" d="100"/>
          <a:sy n="74" d="100"/>
        </p:scale>
        <p:origin x="2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E4E6C-0B10-E24D-81C5-E8766E7991FA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A2FA9-B554-F84A-82B7-578CEF7086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6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Senario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A2FA9-B554-F84A-82B7-578CEF70864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46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Senario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A2FA9-B554-F84A-82B7-578CEF70864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02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99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9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428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23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5894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377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174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194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1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744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17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335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98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383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461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045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16EF51-CCC6-7749-AFE7-6A12B7CD8B6E}" type="datetimeFigureOut">
              <a:rPr kumimoji="1" lang="zh-TW" altLang="en-US" smtClean="0"/>
              <a:t>2018/1/17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42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_1O5YOpRc" TargetMode="External"/><Relationship Id="rId2" Type="http://schemas.openxmlformats.org/officeDocument/2006/relationships/hyperlink" Target="https://www.youtube.com/watch?v=KjYbB2CP6C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CM9OL78_s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66900" y="1380068"/>
            <a:ext cx="9636123" cy="2616199"/>
          </a:xfrm>
        </p:spPr>
        <p:txBody>
          <a:bodyPr>
            <a:normAutofit fontScale="90000"/>
          </a:bodyPr>
          <a:lstStyle/>
          <a:p>
            <a:r>
              <a:rPr kumimoji="1" lang="en-US" altLang="zh-TW" sz="8000" dirty="0" err="1" smtClean="0"/>
              <a:t>IoT</a:t>
            </a:r>
            <a:r>
              <a:rPr kumimoji="1" lang="en-US" altLang="zh-TW" sz="8000" dirty="0" smtClean="0"/>
              <a:t> Final Project</a:t>
            </a:r>
            <a:br>
              <a:rPr kumimoji="1" lang="en-US" altLang="zh-TW" sz="8000" dirty="0" smtClean="0"/>
            </a:br>
            <a:r>
              <a:rPr kumimoji="1" lang="en-US" altLang="zh-TW" sz="8000" b="1" dirty="0" smtClean="0">
                <a:solidFill>
                  <a:schemeClr val="accent1">
                    <a:lumMod val="50000"/>
                  </a:schemeClr>
                </a:solidFill>
              </a:rPr>
              <a:t>Dynamic Parking Space System</a:t>
            </a:r>
            <a:endParaRPr kumimoji="1" lang="zh-TW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35056" y="3996267"/>
            <a:ext cx="4567966" cy="1388534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資工碩</a:t>
            </a:r>
            <a:r>
              <a:rPr kumimoji="1" lang="zh-TW" altLang="en-US" dirty="0" smtClean="0"/>
              <a:t>一  </a:t>
            </a:r>
            <a:r>
              <a:rPr kumimoji="1" lang="zh-TW" altLang="en-US" dirty="0"/>
              <a:t>顏逸東</a:t>
            </a:r>
            <a:endParaRPr kumimoji="1" lang="en-US" altLang="zh-TW" dirty="0"/>
          </a:p>
          <a:p>
            <a:r>
              <a:rPr kumimoji="1" lang="zh-TW" altLang="en-US" dirty="0" smtClean="0"/>
              <a:t>資工碩一  謝崴宇</a:t>
            </a:r>
            <a:endParaRPr kumimoji="1" lang="en-US" altLang="zh-TW" dirty="0" smtClean="0"/>
          </a:p>
          <a:p>
            <a:r>
              <a:rPr kumimoji="1" lang="zh-TW" altLang="en-US" dirty="0"/>
              <a:t>電機碩二 </a:t>
            </a:r>
            <a:r>
              <a:rPr kumimoji="1" lang="zh-TW" altLang="en-US" dirty="0" smtClean="0"/>
              <a:t> 吳明憲</a:t>
            </a:r>
            <a:endParaRPr kumimoji="1" lang="en-US" altLang="zh-TW" dirty="0"/>
          </a:p>
          <a:p>
            <a:r>
              <a:rPr kumimoji="1" lang="zh-TW" altLang="en-US" dirty="0" smtClean="0"/>
              <a:t>電機碩一  林益璟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85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366217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altLang="zh-TW" sz="7200" b="1" dirty="0" smtClean="0">
                <a:solidFill>
                  <a:schemeClr val="accent1"/>
                </a:solidFill>
              </a:rPr>
              <a:t>Algorithm</a:t>
            </a:r>
            <a:endParaRPr lang="zh-TW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 rot="16200000">
            <a:off x="7480391" y="3151771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 rot="16200000">
            <a:off x="8460750" y="3151765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 rot="16200000">
            <a:off x="1598237" y="3151773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 rot="16200000">
            <a:off x="2578596" y="3151775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16200000">
            <a:off x="3558955" y="3151776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 rot="16200000">
            <a:off x="4539314" y="3151777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16200000">
            <a:off x="5519673" y="3151772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 rot="16200000">
            <a:off x="6500032" y="3151777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619551" y="5456746"/>
            <a:ext cx="49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希望車輛可以停在越靠近旁邊的好</a:t>
            </a:r>
            <a:endParaRPr lang="zh-TW" altLang="en-US" sz="2400" dirty="0"/>
          </a:p>
        </p:txBody>
      </p:sp>
      <p:sp>
        <p:nvSpPr>
          <p:cNvPr id="39" name="向下箭號 38"/>
          <p:cNvSpPr/>
          <p:nvPr/>
        </p:nvSpPr>
        <p:spPr>
          <a:xfrm>
            <a:off x="2437846" y="1869162"/>
            <a:ext cx="371931" cy="668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下箭號 39"/>
          <p:cNvSpPr/>
          <p:nvPr/>
        </p:nvSpPr>
        <p:spPr>
          <a:xfrm>
            <a:off x="9300359" y="1784449"/>
            <a:ext cx="371931" cy="668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流程圖: 匯合連接點 40"/>
          <p:cNvSpPr/>
          <p:nvPr/>
        </p:nvSpPr>
        <p:spPr>
          <a:xfrm>
            <a:off x="5198668" y="3302758"/>
            <a:ext cx="732442" cy="764275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流程圖: 匯合連接點 41"/>
          <p:cNvSpPr/>
          <p:nvPr/>
        </p:nvSpPr>
        <p:spPr>
          <a:xfrm>
            <a:off x="2257590" y="3259806"/>
            <a:ext cx="732442" cy="764275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7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1" grpId="1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88776" y="1244761"/>
            <a:ext cx="10018713" cy="3124201"/>
          </a:xfrm>
        </p:spPr>
        <p:txBody>
          <a:bodyPr/>
          <a:lstStyle/>
          <a:p>
            <a:r>
              <a:rPr lang="zh-TW" altLang="en-US" dirty="0" smtClean="0"/>
              <a:t>距離邊的距離</a:t>
            </a:r>
            <a:r>
              <a:rPr lang="en-US" altLang="zh-TW" dirty="0" smtClean="0"/>
              <a:t>+</a:t>
            </a:r>
            <a:r>
              <a:rPr lang="zh-TW" altLang="en-US" dirty="0" smtClean="0"/>
              <a:t>最近的車的距離</a:t>
            </a:r>
            <a:r>
              <a:rPr lang="en-US" altLang="zh-TW" dirty="0" smtClean="0"/>
              <a:t>+</a:t>
            </a:r>
            <a:r>
              <a:rPr lang="zh-TW" altLang="en-US" dirty="0" smtClean="0"/>
              <a:t>車與邊的距離</a:t>
            </a:r>
            <a:r>
              <a:rPr lang="en-US" altLang="zh-TW" dirty="0" smtClean="0"/>
              <a:t>=output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7970570" y="4912332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950929" y="4912326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088416" y="4912334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 rot="16200000">
            <a:off x="3068775" y="4912336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4049134" y="4912337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5029493" y="4912338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16200000">
            <a:off x="6009852" y="4912333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6990211" y="4912338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891869" y="5088110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</a:t>
            </a:r>
            <a:endParaRPr lang="zh-TW" altLang="en-US" sz="3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971573" y="5096085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968646" y="5088110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3</a:t>
            </a:r>
            <a:endParaRPr lang="zh-TW" altLang="en-US" sz="3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826437" y="5079334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</a:t>
            </a:r>
            <a:endParaRPr lang="zh-TW" altLang="en-US" sz="3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874565" y="5079335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</a:t>
            </a:r>
            <a:endParaRPr lang="zh-TW" altLang="en-US" sz="36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687356" y="5079340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3</a:t>
            </a:r>
            <a:endParaRPr lang="zh-TW" altLang="en-US" sz="36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772950" y="5079340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93619" y="5079340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2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52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6070" y="1970963"/>
            <a:ext cx="10018713" cy="3124201"/>
          </a:xfrm>
        </p:spPr>
        <p:txBody>
          <a:bodyPr/>
          <a:lstStyle/>
          <a:p>
            <a:r>
              <a:rPr lang="zh-TW" altLang="en-US" dirty="0"/>
              <a:t>距離邊的距離</a:t>
            </a:r>
            <a:r>
              <a:rPr lang="en-US" altLang="zh-TW" dirty="0"/>
              <a:t>+</a:t>
            </a:r>
            <a:r>
              <a:rPr lang="zh-TW" altLang="en-US" dirty="0"/>
              <a:t>最近的車的距離</a:t>
            </a:r>
            <a:r>
              <a:rPr lang="en-US" altLang="zh-TW" dirty="0"/>
              <a:t>+</a:t>
            </a:r>
            <a:r>
              <a:rPr lang="zh-TW" altLang="en-US" dirty="0"/>
              <a:t>車與邊的距離</a:t>
            </a:r>
            <a:r>
              <a:rPr lang="en-US" altLang="zh-TW" dirty="0"/>
              <a:t>=output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7970570" y="4789503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950929" y="4789497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088416" y="4789505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 rot="16200000">
            <a:off x="3068775" y="4789507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4049134" y="4789508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5029493" y="4789509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16200000">
            <a:off x="6009852" y="4789504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6990211" y="4789509"/>
            <a:ext cx="2051151" cy="98035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873986" y="4947729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8</a:t>
            </a:r>
            <a:endParaRPr lang="zh-TW" altLang="en-US" sz="3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971573" y="4973256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4</a:t>
            </a:r>
            <a:endParaRPr lang="zh-TW" altLang="en-US" sz="3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968646" y="4965281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6</a:t>
            </a:r>
            <a:endParaRPr lang="zh-TW" altLang="en-US" sz="3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874565" y="4956506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</a:t>
            </a:r>
            <a:endParaRPr lang="zh-TW" altLang="en-US" sz="36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687356" y="4956511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</a:t>
            </a:r>
            <a:endParaRPr lang="zh-TW" altLang="en-US" sz="36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772950" y="4956511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</a:t>
            </a:r>
            <a:endParaRPr lang="zh-TW" altLang="en-US" sz="36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93619" y="4956511"/>
            <a:ext cx="94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</a:t>
            </a:r>
            <a:endParaRPr lang="zh-TW" altLang="en-US" sz="3600" dirty="0"/>
          </a:p>
        </p:txBody>
      </p:sp>
      <p:sp>
        <p:nvSpPr>
          <p:cNvPr id="21" name="流程圖: 匯合連接點 20"/>
          <p:cNvSpPr/>
          <p:nvPr/>
        </p:nvSpPr>
        <p:spPr>
          <a:xfrm>
            <a:off x="3771214" y="4784714"/>
            <a:ext cx="732442" cy="764275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Sensors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59008" y="2066307"/>
            <a:ext cx="361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Magnetic sensor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58901" y="2066307"/>
            <a:ext cx="33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RGB LED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40" y="3050804"/>
            <a:ext cx="2857500" cy="2857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41" y="3050804"/>
            <a:ext cx="2862859" cy="28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36" y="1655146"/>
            <a:ext cx="5880499" cy="44103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35" y="2590800"/>
            <a:ext cx="518961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0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b="1" dirty="0" smtClean="0">
                <a:solidFill>
                  <a:schemeClr val="accent1"/>
                </a:solidFill>
              </a:rPr>
              <a:t>FBP</a:t>
            </a:r>
            <a:endParaRPr lang="zh-TW" altLang="en-US" sz="7200" b="1" dirty="0">
              <a:solidFill>
                <a:schemeClr val="accent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91" y="2304073"/>
            <a:ext cx="4729409" cy="4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 smtClean="0">
                <a:solidFill>
                  <a:schemeClr val="accent1"/>
                </a:solidFill>
              </a:rPr>
              <a:t>environment</a:t>
            </a:r>
            <a:endParaRPr lang="zh-TW" altLang="en-US" sz="7200" dirty="0">
              <a:solidFill>
                <a:schemeClr val="accent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922" y="2079605"/>
            <a:ext cx="5175091" cy="38813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05" y="2079605"/>
            <a:ext cx="5036027" cy="37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Demo1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Demo2</a:t>
            </a:r>
            <a:endParaRPr lang="en-US" altLang="zh-TW" dirty="0" smtClean="0"/>
          </a:p>
          <a:p>
            <a:r>
              <a:rPr lang="en-US" altLang="zh-TW" smtClean="0">
                <a:hlinkClick r:id="rId4"/>
              </a:rPr>
              <a:t>Demo3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8451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66900" y="1380068"/>
            <a:ext cx="9636123" cy="2616199"/>
          </a:xfrm>
        </p:spPr>
        <p:txBody>
          <a:bodyPr>
            <a:normAutofit fontScale="90000"/>
          </a:bodyPr>
          <a:lstStyle/>
          <a:p>
            <a:r>
              <a:rPr kumimoji="1" lang="en-US" altLang="zh-TW" sz="8000" dirty="0" err="1" smtClean="0"/>
              <a:t>IoT</a:t>
            </a:r>
            <a:r>
              <a:rPr kumimoji="1" lang="en-US" altLang="zh-TW" sz="8000" dirty="0" smtClean="0"/>
              <a:t> Final Project</a:t>
            </a:r>
            <a:br>
              <a:rPr kumimoji="1" lang="en-US" altLang="zh-TW" sz="8000" dirty="0" smtClean="0"/>
            </a:br>
            <a:r>
              <a:rPr kumimoji="1" lang="en-US" altLang="zh-TW" sz="8000" b="1" dirty="0" smtClean="0">
                <a:solidFill>
                  <a:schemeClr val="accent1">
                    <a:lumMod val="50000"/>
                  </a:schemeClr>
                </a:solidFill>
              </a:rPr>
              <a:t>Dynamic Parking Space System</a:t>
            </a:r>
            <a:endParaRPr kumimoji="1" lang="zh-TW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35056" y="3996267"/>
            <a:ext cx="4567966" cy="1388534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資工碩</a:t>
            </a:r>
            <a:r>
              <a:rPr kumimoji="1" lang="zh-TW" altLang="en-US" dirty="0" smtClean="0"/>
              <a:t>一  </a:t>
            </a:r>
            <a:r>
              <a:rPr kumimoji="1" lang="zh-TW" altLang="en-US" dirty="0"/>
              <a:t>顏逸東</a:t>
            </a:r>
            <a:endParaRPr kumimoji="1" lang="en-US" altLang="zh-TW" dirty="0"/>
          </a:p>
          <a:p>
            <a:r>
              <a:rPr kumimoji="1" lang="zh-TW" altLang="en-US" dirty="0" smtClean="0"/>
              <a:t>資工碩一  謝崴宇</a:t>
            </a:r>
            <a:endParaRPr kumimoji="1" lang="en-US" altLang="zh-TW" dirty="0" smtClean="0"/>
          </a:p>
          <a:p>
            <a:r>
              <a:rPr kumimoji="1" lang="zh-TW" altLang="en-US" dirty="0"/>
              <a:t>電機碩二 </a:t>
            </a:r>
            <a:r>
              <a:rPr kumimoji="1" lang="zh-TW" altLang="en-US" dirty="0" smtClean="0"/>
              <a:t> 吳明憲</a:t>
            </a:r>
            <a:endParaRPr kumimoji="1" lang="en-US" altLang="zh-TW" dirty="0"/>
          </a:p>
          <a:p>
            <a:r>
              <a:rPr kumimoji="1" lang="zh-TW" altLang="en-US" dirty="0" smtClean="0"/>
              <a:t>電機碩一  林益璟</a:t>
            </a:r>
            <a:endParaRPr kumimoji="1"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217054" y="4215739"/>
            <a:ext cx="3847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0" dirty="0" smtClean="0">
                <a:solidFill>
                  <a:schemeClr val="accent2"/>
                </a:solidFill>
              </a:rPr>
              <a:t>Q</a:t>
            </a:r>
            <a:r>
              <a:rPr kumimoji="1" lang="en-US" altLang="zh-TW" sz="8000" dirty="0" smtClean="0">
                <a:solidFill>
                  <a:schemeClr val="accent2"/>
                </a:solidFill>
              </a:rPr>
              <a:t>&amp;</a:t>
            </a:r>
            <a:r>
              <a:rPr kumimoji="1" lang="en-US" altLang="zh-TW" sz="12000" dirty="0" smtClean="0">
                <a:solidFill>
                  <a:schemeClr val="accent2"/>
                </a:solidFill>
              </a:rPr>
              <a:t>A</a:t>
            </a:r>
            <a:endParaRPr kumimoji="1" lang="zh-TW" altLang="en-US"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Scenario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748810" y="1638177"/>
            <a:ext cx="3530390" cy="3129302"/>
          </a:xfrm>
          <a:prstGeom prst="roundRect">
            <a:avLst>
              <a:gd name="adj" fmla="val 451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7079652" y="1638177"/>
            <a:ext cx="3530390" cy="3129302"/>
          </a:xfrm>
          <a:prstGeom prst="roundRect">
            <a:avLst>
              <a:gd name="adj" fmla="val 451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2763433" y="2377386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3259825" y="2363531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949557" y="2363530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949557" y="2363530"/>
            <a:ext cx="1297429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094260" y="2365079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7590653" y="2365079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9280384" y="2365079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9280384" y="2365079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767478" y="3705734"/>
            <a:ext cx="81873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2763433" y="2363530"/>
            <a:ext cx="251901" cy="40870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016824" y="2385060"/>
            <a:ext cx="238631" cy="3871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endCxn id="35" idx="5"/>
          </p:cNvCxnSpPr>
          <p:nvPr/>
        </p:nvCxnSpPr>
        <p:spPr>
          <a:xfrm flipH="1">
            <a:off x="7079638" y="2364790"/>
            <a:ext cx="256084" cy="4005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347844" y="2380672"/>
            <a:ext cx="251901" cy="40870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7079638" y="1636629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4"/>
          <p:cNvSpPr/>
          <p:nvPr/>
        </p:nvSpPr>
        <p:spPr>
          <a:xfrm flipH="1">
            <a:off x="10335367" y="1643522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4"/>
          <p:cNvSpPr/>
          <p:nvPr/>
        </p:nvSpPr>
        <p:spPr>
          <a:xfrm>
            <a:off x="2748810" y="1638178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圓角矩形 34"/>
          <p:cNvSpPr/>
          <p:nvPr/>
        </p:nvSpPr>
        <p:spPr>
          <a:xfrm flipH="1">
            <a:off x="6005460" y="1628233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5435832" y="3692129"/>
            <a:ext cx="811154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763433" y="3705734"/>
            <a:ext cx="841306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9426986" y="2742803"/>
            <a:ext cx="115922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9941550" y="4240970"/>
            <a:ext cx="65819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9593449" y="3211385"/>
            <a:ext cx="992764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H="1">
            <a:off x="7102338" y="3690600"/>
            <a:ext cx="83226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7115870" y="2727669"/>
            <a:ext cx="115922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7102338" y="4225837"/>
            <a:ext cx="65819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7094786" y="3196252"/>
            <a:ext cx="1028982" cy="6577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27" y="1560942"/>
            <a:ext cx="983852" cy="983852"/>
          </a:xfrm>
          <a:prstGeom prst="rect">
            <a:avLst/>
          </a:prstGeom>
        </p:spPr>
      </p:pic>
      <p:pic>
        <p:nvPicPr>
          <p:cNvPr id="77" name="內容版面配置區 7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38" y="1795930"/>
            <a:ext cx="618400" cy="618400"/>
          </a:xfrm>
        </p:spPr>
      </p:pic>
    </p:spTree>
    <p:extLst>
      <p:ext uri="{BB962C8B-B14F-4D97-AF65-F5344CB8AC3E}">
        <p14:creationId xmlns:p14="http://schemas.microsoft.com/office/powerpoint/2010/main" val="12558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Scenario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604232" y="2010404"/>
            <a:ext cx="7747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How about changing the </a:t>
            </a:r>
          </a:p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parking space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dynamically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kumimoji="1" lang="zh-TW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/>
          <a:srcRect t="17988"/>
          <a:stretch/>
        </p:blipFill>
        <p:spPr>
          <a:xfrm>
            <a:off x="8520545" y="1695401"/>
            <a:ext cx="3187107" cy="47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146982" y="1589419"/>
            <a:ext cx="9532684" cy="4711628"/>
          </a:xfrm>
          <a:prstGeom prst="roundRect">
            <a:avLst>
              <a:gd name="adj" fmla="val 3661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21396" y="2892830"/>
            <a:ext cx="6975613" cy="165266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3127717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151043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221021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244347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174369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197695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2173486" y="1616843"/>
            <a:ext cx="9125076" cy="1314947"/>
          </a:xfrm>
          <a:custGeom>
            <a:avLst/>
            <a:gdLst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8961217 w 9094575"/>
              <a:gd name="connsiteY2" fmla="*/ 0 h 1409700"/>
              <a:gd name="connsiteX3" fmla="*/ 9094575 w 9094575"/>
              <a:gd name="connsiteY3" fmla="*/ 133358 h 1409700"/>
              <a:gd name="connsiteX4" fmla="*/ 9094575 w 9094575"/>
              <a:gd name="connsiteY4" fmla="*/ 1276342 h 1409700"/>
              <a:gd name="connsiteX5" fmla="*/ 8961217 w 9094575"/>
              <a:gd name="connsiteY5" fmla="*/ 1409700 h 1409700"/>
              <a:gd name="connsiteX6" fmla="*/ 133358 w 9094575"/>
              <a:gd name="connsiteY6" fmla="*/ 1409700 h 1409700"/>
              <a:gd name="connsiteX7" fmla="*/ 0 w 9094575"/>
              <a:gd name="connsiteY7" fmla="*/ 1276342 h 1409700"/>
              <a:gd name="connsiteX8" fmla="*/ 0 w 9094575"/>
              <a:gd name="connsiteY8" fmla="*/ 133358 h 1409700"/>
              <a:gd name="connsiteX0" fmla="*/ 0 w 9094575"/>
              <a:gd name="connsiteY0" fmla="*/ 148650 h 1424992"/>
              <a:gd name="connsiteX1" fmla="*/ 133358 w 9094575"/>
              <a:gd name="connsiteY1" fmla="*/ 15292 h 1424992"/>
              <a:gd name="connsiteX2" fmla="*/ 8961217 w 9094575"/>
              <a:gd name="connsiteY2" fmla="*/ 15292 h 1424992"/>
              <a:gd name="connsiteX3" fmla="*/ 9086891 w 9094575"/>
              <a:gd name="connsiteY3" fmla="*/ 41073 h 1424992"/>
              <a:gd name="connsiteX4" fmla="*/ 9094575 w 9094575"/>
              <a:gd name="connsiteY4" fmla="*/ 1291634 h 1424992"/>
              <a:gd name="connsiteX5" fmla="*/ 8961217 w 9094575"/>
              <a:gd name="connsiteY5" fmla="*/ 1424992 h 1424992"/>
              <a:gd name="connsiteX6" fmla="*/ 133358 w 9094575"/>
              <a:gd name="connsiteY6" fmla="*/ 1424992 h 1424992"/>
              <a:gd name="connsiteX7" fmla="*/ 0 w 9094575"/>
              <a:gd name="connsiteY7" fmla="*/ 1291634 h 1424992"/>
              <a:gd name="connsiteX8" fmla="*/ 0 w 9094575"/>
              <a:gd name="connsiteY8" fmla="*/ 148650 h 1424992"/>
              <a:gd name="connsiteX0" fmla="*/ 0 w 9094575"/>
              <a:gd name="connsiteY0" fmla="*/ 158615 h 1434957"/>
              <a:gd name="connsiteX1" fmla="*/ 133358 w 9094575"/>
              <a:gd name="connsiteY1" fmla="*/ 25257 h 1434957"/>
              <a:gd name="connsiteX2" fmla="*/ 8961217 w 9094575"/>
              <a:gd name="connsiteY2" fmla="*/ 25257 h 1434957"/>
              <a:gd name="connsiteX3" fmla="*/ 9086891 w 9094575"/>
              <a:gd name="connsiteY3" fmla="*/ 35670 h 1434957"/>
              <a:gd name="connsiteX4" fmla="*/ 9094575 w 9094575"/>
              <a:gd name="connsiteY4" fmla="*/ 1301599 h 1434957"/>
              <a:gd name="connsiteX5" fmla="*/ 8961217 w 9094575"/>
              <a:gd name="connsiteY5" fmla="*/ 1434957 h 1434957"/>
              <a:gd name="connsiteX6" fmla="*/ 133358 w 9094575"/>
              <a:gd name="connsiteY6" fmla="*/ 1434957 h 1434957"/>
              <a:gd name="connsiteX7" fmla="*/ 0 w 9094575"/>
              <a:gd name="connsiteY7" fmla="*/ 1301599 h 1434957"/>
              <a:gd name="connsiteX8" fmla="*/ 0 w 9094575"/>
              <a:gd name="connsiteY8" fmla="*/ 158615 h 1434957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8313 h 1414655"/>
              <a:gd name="connsiteX1" fmla="*/ 133358 w 9094575"/>
              <a:gd name="connsiteY1" fmla="*/ 4955 h 1414655"/>
              <a:gd name="connsiteX2" fmla="*/ 9086891 w 9094575"/>
              <a:gd name="connsiteY2" fmla="*/ 0 h 1414655"/>
              <a:gd name="connsiteX3" fmla="*/ 9094575 w 9094575"/>
              <a:gd name="connsiteY3" fmla="*/ 1281297 h 1414655"/>
              <a:gd name="connsiteX4" fmla="*/ 8961217 w 9094575"/>
              <a:gd name="connsiteY4" fmla="*/ 1414655 h 1414655"/>
              <a:gd name="connsiteX5" fmla="*/ 133358 w 9094575"/>
              <a:gd name="connsiteY5" fmla="*/ 1414655 h 1414655"/>
              <a:gd name="connsiteX6" fmla="*/ 0 w 9094575"/>
              <a:gd name="connsiteY6" fmla="*/ 1281297 h 1414655"/>
              <a:gd name="connsiteX7" fmla="*/ 0 w 9094575"/>
              <a:gd name="connsiteY7" fmla="*/ 138313 h 1414655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79207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94575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34956"/>
              <a:gd name="connsiteX1" fmla="*/ 133358 w 9094575"/>
              <a:gd name="connsiteY1" fmla="*/ 0 h 1434956"/>
              <a:gd name="connsiteX2" fmla="*/ 9086891 w 9094575"/>
              <a:gd name="connsiteY2" fmla="*/ 2729 h 1434956"/>
              <a:gd name="connsiteX3" fmla="*/ 9094575 w 9094575"/>
              <a:gd name="connsiteY3" fmla="*/ 1276342 h 1434956"/>
              <a:gd name="connsiteX4" fmla="*/ 8961217 w 9094575"/>
              <a:gd name="connsiteY4" fmla="*/ 1409700 h 1434956"/>
              <a:gd name="connsiteX5" fmla="*/ 133358 w 9094575"/>
              <a:gd name="connsiteY5" fmla="*/ 1409700 h 1434956"/>
              <a:gd name="connsiteX6" fmla="*/ 0 w 9094575"/>
              <a:gd name="connsiteY6" fmla="*/ 1399286 h 1434956"/>
              <a:gd name="connsiteX7" fmla="*/ 0 w 9094575"/>
              <a:gd name="connsiteY7" fmla="*/ 133358 h 1434956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399286 h 1409700"/>
              <a:gd name="connsiteX6" fmla="*/ 0 w 9094575"/>
              <a:gd name="connsiteY6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406970 h 1409700"/>
              <a:gd name="connsiteX6" fmla="*/ 0 w 9094575"/>
              <a:gd name="connsiteY6" fmla="*/ 133358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94575" h="1409700">
                <a:moveTo>
                  <a:pt x="0" y="133358"/>
                </a:moveTo>
                <a:cubicBezTo>
                  <a:pt x="0" y="59706"/>
                  <a:pt x="59706" y="0"/>
                  <a:pt x="133358" y="0"/>
                </a:cubicBezTo>
                <a:lnTo>
                  <a:pt x="9086891" y="2729"/>
                </a:lnTo>
                <a:cubicBezTo>
                  <a:pt x="9089452" y="427267"/>
                  <a:pt x="9092014" y="851804"/>
                  <a:pt x="9094575" y="1276342"/>
                </a:cubicBezTo>
                <a:cubicBezTo>
                  <a:pt x="9094575" y="1349994"/>
                  <a:pt x="9034869" y="1409700"/>
                  <a:pt x="8961217" y="1409700"/>
                </a:cubicBezTo>
                <a:lnTo>
                  <a:pt x="0" y="1406970"/>
                </a:lnTo>
                <a:lnTo>
                  <a:pt x="0" y="1333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5"/>
          <p:cNvSpPr/>
          <p:nvPr/>
        </p:nvSpPr>
        <p:spPr>
          <a:xfrm>
            <a:off x="2173486" y="1616844"/>
            <a:ext cx="9008699" cy="1193480"/>
          </a:xfrm>
          <a:custGeom>
            <a:avLst/>
            <a:gdLst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8961217 w 9094575"/>
              <a:gd name="connsiteY2" fmla="*/ 0 h 1409700"/>
              <a:gd name="connsiteX3" fmla="*/ 9094575 w 9094575"/>
              <a:gd name="connsiteY3" fmla="*/ 133358 h 1409700"/>
              <a:gd name="connsiteX4" fmla="*/ 9094575 w 9094575"/>
              <a:gd name="connsiteY4" fmla="*/ 1276342 h 1409700"/>
              <a:gd name="connsiteX5" fmla="*/ 8961217 w 9094575"/>
              <a:gd name="connsiteY5" fmla="*/ 1409700 h 1409700"/>
              <a:gd name="connsiteX6" fmla="*/ 133358 w 9094575"/>
              <a:gd name="connsiteY6" fmla="*/ 1409700 h 1409700"/>
              <a:gd name="connsiteX7" fmla="*/ 0 w 9094575"/>
              <a:gd name="connsiteY7" fmla="*/ 1276342 h 1409700"/>
              <a:gd name="connsiteX8" fmla="*/ 0 w 9094575"/>
              <a:gd name="connsiteY8" fmla="*/ 133358 h 1409700"/>
              <a:gd name="connsiteX0" fmla="*/ 0 w 9094575"/>
              <a:gd name="connsiteY0" fmla="*/ 148650 h 1424992"/>
              <a:gd name="connsiteX1" fmla="*/ 133358 w 9094575"/>
              <a:gd name="connsiteY1" fmla="*/ 15292 h 1424992"/>
              <a:gd name="connsiteX2" fmla="*/ 8961217 w 9094575"/>
              <a:gd name="connsiteY2" fmla="*/ 15292 h 1424992"/>
              <a:gd name="connsiteX3" fmla="*/ 9086891 w 9094575"/>
              <a:gd name="connsiteY3" fmla="*/ 41073 h 1424992"/>
              <a:gd name="connsiteX4" fmla="*/ 9094575 w 9094575"/>
              <a:gd name="connsiteY4" fmla="*/ 1291634 h 1424992"/>
              <a:gd name="connsiteX5" fmla="*/ 8961217 w 9094575"/>
              <a:gd name="connsiteY5" fmla="*/ 1424992 h 1424992"/>
              <a:gd name="connsiteX6" fmla="*/ 133358 w 9094575"/>
              <a:gd name="connsiteY6" fmla="*/ 1424992 h 1424992"/>
              <a:gd name="connsiteX7" fmla="*/ 0 w 9094575"/>
              <a:gd name="connsiteY7" fmla="*/ 1291634 h 1424992"/>
              <a:gd name="connsiteX8" fmla="*/ 0 w 9094575"/>
              <a:gd name="connsiteY8" fmla="*/ 148650 h 1424992"/>
              <a:gd name="connsiteX0" fmla="*/ 0 w 9094575"/>
              <a:gd name="connsiteY0" fmla="*/ 158615 h 1434957"/>
              <a:gd name="connsiteX1" fmla="*/ 133358 w 9094575"/>
              <a:gd name="connsiteY1" fmla="*/ 25257 h 1434957"/>
              <a:gd name="connsiteX2" fmla="*/ 8961217 w 9094575"/>
              <a:gd name="connsiteY2" fmla="*/ 25257 h 1434957"/>
              <a:gd name="connsiteX3" fmla="*/ 9086891 w 9094575"/>
              <a:gd name="connsiteY3" fmla="*/ 35670 h 1434957"/>
              <a:gd name="connsiteX4" fmla="*/ 9094575 w 9094575"/>
              <a:gd name="connsiteY4" fmla="*/ 1301599 h 1434957"/>
              <a:gd name="connsiteX5" fmla="*/ 8961217 w 9094575"/>
              <a:gd name="connsiteY5" fmla="*/ 1434957 h 1434957"/>
              <a:gd name="connsiteX6" fmla="*/ 133358 w 9094575"/>
              <a:gd name="connsiteY6" fmla="*/ 1434957 h 1434957"/>
              <a:gd name="connsiteX7" fmla="*/ 0 w 9094575"/>
              <a:gd name="connsiteY7" fmla="*/ 1301599 h 1434957"/>
              <a:gd name="connsiteX8" fmla="*/ 0 w 9094575"/>
              <a:gd name="connsiteY8" fmla="*/ 158615 h 1434957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8313 h 1414655"/>
              <a:gd name="connsiteX1" fmla="*/ 133358 w 9094575"/>
              <a:gd name="connsiteY1" fmla="*/ 4955 h 1414655"/>
              <a:gd name="connsiteX2" fmla="*/ 9086891 w 9094575"/>
              <a:gd name="connsiteY2" fmla="*/ 0 h 1414655"/>
              <a:gd name="connsiteX3" fmla="*/ 9094575 w 9094575"/>
              <a:gd name="connsiteY3" fmla="*/ 1281297 h 1414655"/>
              <a:gd name="connsiteX4" fmla="*/ 8961217 w 9094575"/>
              <a:gd name="connsiteY4" fmla="*/ 1414655 h 1414655"/>
              <a:gd name="connsiteX5" fmla="*/ 133358 w 9094575"/>
              <a:gd name="connsiteY5" fmla="*/ 1414655 h 1414655"/>
              <a:gd name="connsiteX6" fmla="*/ 0 w 9094575"/>
              <a:gd name="connsiteY6" fmla="*/ 1281297 h 1414655"/>
              <a:gd name="connsiteX7" fmla="*/ 0 w 9094575"/>
              <a:gd name="connsiteY7" fmla="*/ 138313 h 1414655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79207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94575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34956"/>
              <a:gd name="connsiteX1" fmla="*/ 133358 w 9094575"/>
              <a:gd name="connsiteY1" fmla="*/ 0 h 1434956"/>
              <a:gd name="connsiteX2" fmla="*/ 9086891 w 9094575"/>
              <a:gd name="connsiteY2" fmla="*/ 2729 h 1434956"/>
              <a:gd name="connsiteX3" fmla="*/ 9094575 w 9094575"/>
              <a:gd name="connsiteY3" fmla="*/ 1276342 h 1434956"/>
              <a:gd name="connsiteX4" fmla="*/ 8961217 w 9094575"/>
              <a:gd name="connsiteY4" fmla="*/ 1409700 h 1434956"/>
              <a:gd name="connsiteX5" fmla="*/ 133358 w 9094575"/>
              <a:gd name="connsiteY5" fmla="*/ 1409700 h 1434956"/>
              <a:gd name="connsiteX6" fmla="*/ 0 w 9094575"/>
              <a:gd name="connsiteY6" fmla="*/ 1399286 h 1434956"/>
              <a:gd name="connsiteX7" fmla="*/ 0 w 9094575"/>
              <a:gd name="connsiteY7" fmla="*/ 133358 h 1434956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399286 h 1409700"/>
              <a:gd name="connsiteX6" fmla="*/ 0 w 9094575"/>
              <a:gd name="connsiteY6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406970 h 1409700"/>
              <a:gd name="connsiteX6" fmla="*/ 0 w 9094575"/>
              <a:gd name="connsiteY6" fmla="*/ 133358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94575" h="1409700">
                <a:moveTo>
                  <a:pt x="0" y="133358"/>
                </a:moveTo>
                <a:cubicBezTo>
                  <a:pt x="0" y="59706"/>
                  <a:pt x="59706" y="0"/>
                  <a:pt x="133358" y="0"/>
                </a:cubicBezTo>
                <a:lnTo>
                  <a:pt x="9086891" y="2729"/>
                </a:lnTo>
                <a:cubicBezTo>
                  <a:pt x="9089452" y="427267"/>
                  <a:pt x="9092014" y="851804"/>
                  <a:pt x="9094575" y="1276342"/>
                </a:cubicBezTo>
                <a:cubicBezTo>
                  <a:pt x="9094575" y="1349994"/>
                  <a:pt x="9034869" y="1409700"/>
                  <a:pt x="8961217" y="1409700"/>
                </a:cubicBezTo>
                <a:lnTo>
                  <a:pt x="0" y="1406970"/>
                </a:lnTo>
                <a:lnTo>
                  <a:pt x="0" y="1333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內容版面配置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0" y="3211106"/>
            <a:ext cx="1004506" cy="1004506"/>
          </a:xfrm>
        </p:spPr>
      </p:pic>
      <p:pic>
        <p:nvPicPr>
          <p:cNvPr id="18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71" y="3197760"/>
            <a:ext cx="1004506" cy="1004506"/>
          </a:xfrm>
          <a:prstGeom prst="rect">
            <a:avLst/>
          </a:prstGeom>
        </p:spPr>
      </p:pic>
      <p:pic>
        <p:nvPicPr>
          <p:cNvPr id="19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31" y="3173358"/>
            <a:ext cx="1004506" cy="100450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7844" y="4545496"/>
            <a:ext cx="2085435" cy="2085435"/>
          </a:xfrm>
          <a:prstGeom prst="rect">
            <a:avLst/>
          </a:prstGeom>
        </p:spPr>
      </p:pic>
      <p:pic>
        <p:nvPicPr>
          <p:cNvPr id="21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86" y="3173358"/>
            <a:ext cx="1004506" cy="100450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9926" y="5007659"/>
            <a:ext cx="972220" cy="97222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0064" y="5007659"/>
            <a:ext cx="972220" cy="9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116 C -0.12031 0.02408 -0.24049 0.04723 -0.31549 0.00116 C -0.39049 -0.04467 -0.44987 -0.27384 -0.44987 -0.2738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709837" y="2854912"/>
            <a:ext cx="2187955" cy="2893118"/>
            <a:chOff x="3052737" y="2943035"/>
            <a:chExt cx="2187955" cy="2893118"/>
          </a:xfrm>
        </p:grpSpPr>
        <p:sp>
          <p:nvSpPr>
            <p:cNvPr id="5" name="圓角矩形 4"/>
            <p:cNvSpPr/>
            <p:nvPr/>
          </p:nvSpPr>
          <p:spPr>
            <a:xfrm rot="5400000">
              <a:off x="3634352" y="3462691"/>
              <a:ext cx="2009809" cy="1080000"/>
            </a:xfrm>
            <a:prstGeom prst="roundRect">
              <a:avLst>
                <a:gd name="adj" fmla="val 4572"/>
              </a:avLst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" name="內容版面配置區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538" y="3477067"/>
              <a:ext cx="1201437" cy="1201437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4037821" y="5298298"/>
              <a:ext cx="1202871" cy="152400"/>
              <a:chOff x="3494895" y="4369611"/>
              <a:chExt cx="1202871" cy="152400"/>
            </a:xfrm>
          </p:grpSpPr>
          <p:cxnSp>
            <p:nvCxnSpPr>
              <p:cNvPr id="8" name="直線接點 7"/>
              <p:cNvCxnSpPr/>
              <p:nvPr/>
            </p:nvCxnSpPr>
            <p:spPr>
              <a:xfrm>
                <a:off x="3495612" y="4445811"/>
                <a:ext cx="120143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>
                <a:off x="4697049" y="4369611"/>
                <a:ext cx="717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494895" y="4369611"/>
                <a:ext cx="1434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群組 14"/>
            <p:cNvGrpSpPr/>
            <p:nvPr/>
          </p:nvGrpSpPr>
          <p:grpSpPr>
            <a:xfrm rot="5400000">
              <a:off x="2562793" y="3935446"/>
              <a:ext cx="2145180" cy="160357"/>
              <a:chOff x="2449936" y="4497728"/>
              <a:chExt cx="2145180" cy="160357"/>
            </a:xfrm>
          </p:grpSpPr>
          <p:cxnSp>
            <p:nvCxnSpPr>
              <p:cNvPr id="16" name="直線接點 15"/>
              <p:cNvCxnSpPr/>
              <p:nvPr/>
            </p:nvCxnSpPr>
            <p:spPr>
              <a:xfrm rot="16200000" flipH="1">
                <a:off x="3518642" y="3507373"/>
                <a:ext cx="7958" cy="21410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4594399" y="4497728"/>
                <a:ext cx="717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449936" y="4505685"/>
                <a:ext cx="1434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文字方塊 20"/>
            <p:cNvSpPr txBox="1"/>
            <p:nvPr/>
          </p:nvSpPr>
          <p:spPr>
            <a:xfrm>
              <a:off x="4364989" y="5466821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/>
                <a:t>1m</a:t>
              </a:r>
              <a:endParaRPr kumimoji="1"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052737" y="3770824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/>
                <a:t>2m</a:t>
              </a:r>
              <a:endParaRPr kumimoji="1" lang="zh-TW" altLang="en-US" dirty="0"/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6560598" y="2854911"/>
            <a:ext cx="416119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1228730" y="2839446"/>
            <a:ext cx="8669" cy="2539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rot="5400000">
            <a:off x="11237040" y="5312650"/>
            <a:ext cx="717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11228724" y="2761813"/>
            <a:ext cx="1434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1317014" y="3927596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2.5m</a:t>
            </a:r>
            <a:endParaRPr kumimoji="1"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 rot="16200000">
            <a:off x="8484043" y="3506293"/>
            <a:ext cx="298673" cy="4305354"/>
            <a:chOff x="8938263" y="3451570"/>
            <a:chExt cx="160358" cy="2551912"/>
          </a:xfrm>
        </p:grpSpPr>
        <p:cxnSp>
          <p:nvCxnSpPr>
            <p:cNvPr id="30" name="直線接點 29"/>
            <p:cNvCxnSpPr/>
            <p:nvPr/>
          </p:nvCxnSpPr>
          <p:spPr>
            <a:xfrm flipH="1">
              <a:off x="9013752" y="3453720"/>
              <a:ext cx="8669" cy="25392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rot="5400000">
              <a:off x="9022062" y="5926924"/>
              <a:ext cx="717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rot="5400000">
              <a:off x="9013746" y="3376087"/>
              <a:ext cx="1434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字方塊 33"/>
          <p:cNvSpPr txBox="1"/>
          <p:nvPr/>
        </p:nvSpPr>
        <p:spPr>
          <a:xfrm>
            <a:off x="8279920" y="5810618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5.5m</a:t>
            </a:r>
            <a:endParaRPr kumimoji="1" lang="zh-TW" altLang="en-US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679" y="2519018"/>
            <a:ext cx="3066030" cy="306603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491831" y="2079881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scooter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24727" y="1986348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car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 rot="5400000">
            <a:off x="2855263" y="3312892"/>
            <a:ext cx="2376712" cy="157025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 - solution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181176" y="2854913"/>
            <a:ext cx="2716616" cy="3249596"/>
            <a:chOff x="2524076" y="2943036"/>
            <a:chExt cx="2716616" cy="3249596"/>
          </a:xfrm>
        </p:grpSpPr>
        <p:pic>
          <p:nvPicPr>
            <p:cNvPr id="6" name="內容版面配置區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538" y="3477067"/>
              <a:ext cx="1201437" cy="1201437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3563161" y="5654777"/>
              <a:ext cx="1677531" cy="168523"/>
              <a:chOff x="3020235" y="4726090"/>
              <a:chExt cx="1677531" cy="168523"/>
            </a:xfrm>
          </p:grpSpPr>
          <p:cxnSp>
            <p:nvCxnSpPr>
              <p:cNvPr id="8" name="直線接點 7"/>
              <p:cNvCxnSpPr/>
              <p:nvPr/>
            </p:nvCxnSpPr>
            <p:spPr>
              <a:xfrm>
                <a:off x="3020952" y="4802290"/>
                <a:ext cx="1676097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>
                <a:off x="4697049" y="4742213"/>
                <a:ext cx="717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020235" y="4726090"/>
                <a:ext cx="1434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群組 14"/>
            <p:cNvGrpSpPr/>
            <p:nvPr/>
          </p:nvGrpSpPr>
          <p:grpSpPr>
            <a:xfrm rot="5400000">
              <a:off x="1954248" y="4123669"/>
              <a:ext cx="2534296" cy="173029"/>
              <a:chOff x="2449936" y="4905380"/>
              <a:chExt cx="2534296" cy="173029"/>
            </a:xfrm>
          </p:grpSpPr>
          <p:cxnSp>
            <p:nvCxnSpPr>
              <p:cNvPr id="16" name="直線接點 15"/>
              <p:cNvCxnSpPr/>
              <p:nvPr/>
            </p:nvCxnSpPr>
            <p:spPr>
              <a:xfrm rot="16200000">
                <a:off x="3706569" y="3727099"/>
                <a:ext cx="12672" cy="252163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4983515" y="4905380"/>
                <a:ext cx="717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449936" y="4926009"/>
                <a:ext cx="1434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文字方塊 20"/>
            <p:cNvSpPr txBox="1"/>
            <p:nvPr/>
          </p:nvSpPr>
          <p:spPr>
            <a:xfrm>
              <a:off x="4092938" y="5823300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>
                  <a:solidFill>
                    <a:schemeClr val="accent1">
                      <a:lumMod val="75000"/>
                    </a:schemeClr>
                  </a:solidFill>
                </a:rPr>
                <a:t>1.5m</a:t>
              </a:r>
              <a:endParaRPr kumimoji="1"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24076" y="3931162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>
                  <a:solidFill>
                    <a:schemeClr val="accent1">
                      <a:lumMod val="75000"/>
                    </a:schemeClr>
                  </a:solidFill>
                </a:rPr>
                <a:t>2.5m</a:t>
              </a:r>
              <a:endParaRPr kumimoji="1"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6111688" y="28549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1228730" y="2839446"/>
            <a:ext cx="8669" cy="2539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rot="5400000">
            <a:off x="11237040" y="5312650"/>
            <a:ext cx="717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11228724" y="2761813"/>
            <a:ext cx="1434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1317014" y="3927596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2.5m</a:t>
            </a:r>
            <a:endParaRPr kumimoji="1"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 rot="16200000">
            <a:off x="8265920" y="3288169"/>
            <a:ext cx="298673" cy="4741601"/>
            <a:chOff x="8938263" y="3451570"/>
            <a:chExt cx="160358" cy="2551912"/>
          </a:xfrm>
        </p:grpSpPr>
        <p:cxnSp>
          <p:nvCxnSpPr>
            <p:cNvPr id="30" name="直線接點 29"/>
            <p:cNvCxnSpPr/>
            <p:nvPr/>
          </p:nvCxnSpPr>
          <p:spPr>
            <a:xfrm flipH="1">
              <a:off x="9013752" y="3453720"/>
              <a:ext cx="8669" cy="2539252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rot="5400000">
              <a:off x="9022062" y="5926924"/>
              <a:ext cx="717" cy="1524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rot="5400000">
              <a:off x="9013746" y="3376087"/>
              <a:ext cx="1434" cy="1524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字方塊 33"/>
          <p:cNvSpPr txBox="1"/>
          <p:nvPr/>
        </p:nvSpPr>
        <p:spPr>
          <a:xfrm>
            <a:off x="8279920" y="5810618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1">
                    <a:lumMod val="75000"/>
                  </a:schemeClr>
                </a:solidFill>
              </a:rPr>
              <a:t>6m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679" y="2519018"/>
            <a:ext cx="3066030" cy="306603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491831" y="2079881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scooter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24727" y="1986348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car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603188" y="28041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892914" y="28041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705100" y="2784768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890871" y="2804111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076642" y="2804111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80" y="3399781"/>
            <a:ext cx="1201437" cy="1201437"/>
          </a:xfrm>
          <a:prstGeom prst="rect">
            <a:avLst/>
          </a:prstGeom>
        </p:spPr>
      </p:pic>
      <p:pic>
        <p:nvPicPr>
          <p:cNvPr id="11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44" y="3409452"/>
            <a:ext cx="1201437" cy="1201437"/>
          </a:xfrm>
          <a:prstGeom prst="rect">
            <a:avLst/>
          </a:prstGeom>
        </p:spPr>
      </p:pic>
      <p:pic>
        <p:nvPicPr>
          <p:cNvPr id="12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1" y="3399780"/>
            <a:ext cx="1201437" cy="1201437"/>
          </a:xfrm>
          <a:prstGeom prst="rect">
            <a:avLst/>
          </a:prstGeom>
        </p:spPr>
      </p:pic>
      <p:pic>
        <p:nvPicPr>
          <p:cNvPr id="13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26" y="3399779"/>
            <a:ext cx="1201437" cy="120143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228" y="2467482"/>
            <a:ext cx="3066030" cy="3066030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 - solution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 (cont.)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146982" y="1589419"/>
            <a:ext cx="9532684" cy="4711628"/>
          </a:xfrm>
          <a:prstGeom prst="roundRect">
            <a:avLst>
              <a:gd name="adj" fmla="val 3661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64308" y="2436363"/>
            <a:ext cx="8037030" cy="3692975"/>
          </a:xfrm>
          <a:prstGeom prst="rect">
            <a:avLst/>
          </a:prstGeom>
          <a:noFill/>
          <a:ln w="177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370870" y="2436363"/>
            <a:ext cx="0" cy="3692975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072897" y="2557463"/>
            <a:ext cx="0" cy="3571875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175644" y="1770722"/>
            <a:ext cx="9475361" cy="7867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175644" y="1618931"/>
            <a:ext cx="9475362" cy="667069"/>
          </a:xfrm>
          <a:custGeom>
            <a:avLst/>
            <a:gdLst>
              <a:gd name="connsiteX0" fmla="*/ 0 w 9458270"/>
              <a:gd name="connsiteY0" fmla="*/ 142815 h 1303411"/>
              <a:gd name="connsiteX1" fmla="*/ 142815 w 9458270"/>
              <a:gd name="connsiteY1" fmla="*/ 0 h 1303411"/>
              <a:gd name="connsiteX2" fmla="*/ 9315455 w 9458270"/>
              <a:gd name="connsiteY2" fmla="*/ 0 h 1303411"/>
              <a:gd name="connsiteX3" fmla="*/ 9458270 w 9458270"/>
              <a:gd name="connsiteY3" fmla="*/ 142815 h 1303411"/>
              <a:gd name="connsiteX4" fmla="*/ 9458270 w 9458270"/>
              <a:gd name="connsiteY4" fmla="*/ 1160596 h 1303411"/>
              <a:gd name="connsiteX5" fmla="*/ 9315455 w 9458270"/>
              <a:gd name="connsiteY5" fmla="*/ 1303411 h 1303411"/>
              <a:gd name="connsiteX6" fmla="*/ 142815 w 9458270"/>
              <a:gd name="connsiteY6" fmla="*/ 1303411 h 1303411"/>
              <a:gd name="connsiteX7" fmla="*/ 0 w 9458270"/>
              <a:gd name="connsiteY7" fmla="*/ 1160596 h 1303411"/>
              <a:gd name="connsiteX8" fmla="*/ 0 w 9458270"/>
              <a:gd name="connsiteY8" fmla="*/ 142815 h 1303411"/>
              <a:gd name="connsiteX0" fmla="*/ 0 w 9458270"/>
              <a:gd name="connsiteY0" fmla="*/ 142815 h 1340302"/>
              <a:gd name="connsiteX1" fmla="*/ 142815 w 9458270"/>
              <a:gd name="connsiteY1" fmla="*/ 0 h 1340302"/>
              <a:gd name="connsiteX2" fmla="*/ 9315455 w 9458270"/>
              <a:gd name="connsiteY2" fmla="*/ 0 h 1340302"/>
              <a:gd name="connsiteX3" fmla="*/ 9458270 w 9458270"/>
              <a:gd name="connsiteY3" fmla="*/ 142815 h 1340302"/>
              <a:gd name="connsiteX4" fmla="*/ 9458270 w 9458270"/>
              <a:gd name="connsiteY4" fmla="*/ 1160596 h 1340302"/>
              <a:gd name="connsiteX5" fmla="*/ 9315455 w 9458270"/>
              <a:gd name="connsiteY5" fmla="*/ 1303411 h 1340302"/>
              <a:gd name="connsiteX6" fmla="*/ 142815 w 9458270"/>
              <a:gd name="connsiteY6" fmla="*/ 1303411 h 1340302"/>
              <a:gd name="connsiteX7" fmla="*/ 0 w 9458270"/>
              <a:gd name="connsiteY7" fmla="*/ 1305875 h 1340302"/>
              <a:gd name="connsiteX8" fmla="*/ 0 w 9458270"/>
              <a:gd name="connsiteY8" fmla="*/ 142815 h 1340302"/>
              <a:gd name="connsiteX0" fmla="*/ 0 w 9458270"/>
              <a:gd name="connsiteY0" fmla="*/ 142815 h 1305875"/>
              <a:gd name="connsiteX1" fmla="*/ 142815 w 9458270"/>
              <a:gd name="connsiteY1" fmla="*/ 0 h 1305875"/>
              <a:gd name="connsiteX2" fmla="*/ 9315455 w 9458270"/>
              <a:gd name="connsiteY2" fmla="*/ 0 h 1305875"/>
              <a:gd name="connsiteX3" fmla="*/ 9458270 w 9458270"/>
              <a:gd name="connsiteY3" fmla="*/ 142815 h 1305875"/>
              <a:gd name="connsiteX4" fmla="*/ 9458270 w 9458270"/>
              <a:gd name="connsiteY4" fmla="*/ 1160596 h 1305875"/>
              <a:gd name="connsiteX5" fmla="*/ 9315455 w 9458270"/>
              <a:gd name="connsiteY5" fmla="*/ 1303411 h 1305875"/>
              <a:gd name="connsiteX6" fmla="*/ 0 w 9458270"/>
              <a:gd name="connsiteY6" fmla="*/ 1305875 h 1305875"/>
              <a:gd name="connsiteX7" fmla="*/ 0 w 9458270"/>
              <a:gd name="connsiteY7" fmla="*/ 142815 h 1305875"/>
              <a:gd name="connsiteX0" fmla="*/ 0 w 9458270"/>
              <a:gd name="connsiteY0" fmla="*/ 142815 h 1353582"/>
              <a:gd name="connsiteX1" fmla="*/ 142815 w 9458270"/>
              <a:gd name="connsiteY1" fmla="*/ 0 h 1353582"/>
              <a:gd name="connsiteX2" fmla="*/ 9315455 w 9458270"/>
              <a:gd name="connsiteY2" fmla="*/ 0 h 1353582"/>
              <a:gd name="connsiteX3" fmla="*/ 9458270 w 9458270"/>
              <a:gd name="connsiteY3" fmla="*/ 142815 h 1353582"/>
              <a:gd name="connsiteX4" fmla="*/ 9458270 w 9458270"/>
              <a:gd name="connsiteY4" fmla="*/ 1322966 h 1353582"/>
              <a:gd name="connsiteX5" fmla="*/ 9315455 w 9458270"/>
              <a:gd name="connsiteY5" fmla="*/ 1303411 h 1353582"/>
              <a:gd name="connsiteX6" fmla="*/ 0 w 9458270"/>
              <a:gd name="connsiteY6" fmla="*/ 1305875 h 1353582"/>
              <a:gd name="connsiteX7" fmla="*/ 0 w 9458270"/>
              <a:gd name="connsiteY7" fmla="*/ 142815 h 1353582"/>
              <a:gd name="connsiteX0" fmla="*/ 0 w 9458270"/>
              <a:gd name="connsiteY0" fmla="*/ 142815 h 1346833"/>
              <a:gd name="connsiteX1" fmla="*/ 142815 w 9458270"/>
              <a:gd name="connsiteY1" fmla="*/ 0 h 1346833"/>
              <a:gd name="connsiteX2" fmla="*/ 9315455 w 9458270"/>
              <a:gd name="connsiteY2" fmla="*/ 0 h 1346833"/>
              <a:gd name="connsiteX3" fmla="*/ 9458270 w 9458270"/>
              <a:gd name="connsiteY3" fmla="*/ 142815 h 1346833"/>
              <a:gd name="connsiteX4" fmla="*/ 9458270 w 9458270"/>
              <a:gd name="connsiteY4" fmla="*/ 1314421 h 1346833"/>
              <a:gd name="connsiteX5" fmla="*/ 9315455 w 9458270"/>
              <a:gd name="connsiteY5" fmla="*/ 1303411 h 1346833"/>
              <a:gd name="connsiteX6" fmla="*/ 0 w 9458270"/>
              <a:gd name="connsiteY6" fmla="*/ 1305875 h 1346833"/>
              <a:gd name="connsiteX7" fmla="*/ 0 w 9458270"/>
              <a:gd name="connsiteY7" fmla="*/ 142815 h 1346833"/>
              <a:gd name="connsiteX0" fmla="*/ 0 w 9458270"/>
              <a:gd name="connsiteY0" fmla="*/ 142815 h 1340302"/>
              <a:gd name="connsiteX1" fmla="*/ 142815 w 9458270"/>
              <a:gd name="connsiteY1" fmla="*/ 0 h 1340302"/>
              <a:gd name="connsiteX2" fmla="*/ 9315455 w 9458270"/>
              <a:gd name="connsiteY2" fmla="*/ 0 h 1340302"/>
              <a:gd name="connsiteX3" fmla="*/ 9458270 w 9458270"/>
              <a:gd name="connsiteY3" fmla="*/ 142815 h 1340302"/>
              <a:gd name="connsiteX4" fmla="*/ 9458270 w 9458270"/>
              <a:gd name="connsiteY4" fmla="*/ 1305875 h 1340302"/>
              <a:gd name="connsiteX5" fmla="*/ 9315455 w 9458270"/>
              <a:gd name="connsiteY5" fmla="*/ 1303411 h 1340302"/>
              <a:gd name="connsiteX6" fmla="*/ 0 w 9458270"/>
              <a:gd name="connsiteY6" fmla="*/ 1305875 h 1340302"/>
              <a:gd name="connsiteX7" fmla="*/ 0 w 9458270"/>
              <a:gd name="connsiteY7" fmla="*/ 142815 h 1340302"/>
              <a:gd name="connsiteX0" fmla="*/ 0 w 9475361"/>
              <a:gd name="connsiteY0" fmla="*/ 142815 h 1334034"/>
              <a:gd name="connsiteX1" fmla="*/ 142815 w 9475361"/>
              <a:gd name="connsiteY1" fmla="*/ 0 h 1334034"/>
              <a:gd name="connsiteX2" fmla="*/ 9315455 w 9475361"/>
              <a:gd name="connsiteY2" fmla="*/ 0 h 1334034"/>
              <a:gd name="connsiteX3" fmla="*/ 9458270 w 9475361"/>
              <a:gd name="connsiteY3" fmla="*/ 142815 h 1334034"/>
              <a:gd name="connsiteX4" fmla="*/ 9475361 w 9475361"/>
              <a:gd name="connsiteY4" fmla="*/ 1297330 h 1334034"/>
              <a:gd name="connsiteX5" fmla="*/ 9315455 w 9475361"/>
              <a:gd name="connsiteY5" fmla="*/ 1303411 h 1334034"/>
              <a:gd name="connsiteX6" fmla="*/ 0 w 9475361"/>
              <a:gd name="connsiteY6" fmla="*/ 1305875 h 1334034"/>
              <a:gd name="connsiteX7" fmla="*/ 0 w 9475361"/>
              <a:gd name="connsiteY7" fmla="*/ 142815 h 1334034"/>
              <a:gd name="connsiteX0" fmla="*/ 0 w 9475362"/>
              <a:gd name="connsiteY0" fmla="*/ 142815 h 1334034"/>
              <a:gd name="connsiteX1" fmla="*/ 142815 w 9475362"/>
              <a:gd name="connsiteY1" fmla="*/ 0 h 1334034"/>
              <a:gd name="connsiteX2" fmla="*/ 9315455 w 9475362"/>
              <a:gd name="connsiteY2" fmla="*/ 0 h 1334034"/>
              <a:gd name="connsiteX3" fmla="*/ 9475362 w 9475362"/>
              <a:gd name="connsiteY3" fmla="*/ 151361 h 1334034"/>
              <a:gd name="connsiteX4" fmla="*/ 9475361 w 9475362"/>
              <a:gd name="connsiteY4" fmla="*/ 1297330 h 1334034"/>
              <a:gd name="connsiteX5" fmla="*/ 9315455 w 9475362"/>
              <a:gd name="connsiteY5" fmla="*/ 1303411 h 1334034"/>
              <a:gd name="connsiteX6" fmla="*/ 0 w 9475362"/>
              <a:gd name="connsiteY6" fmla="*/ 1305875 h 1334034"/>
              <a:gd name="connsiteX7" fmla="*/ 0 w 9475362"/>
              <a:gd name="connsiteY7" fmla="*/ 142815 h 1334034"/>
              <a:gd name="connsiteX0" fmla="*/ 0 w 9475362"/>
              <a:gd name="connsiteY0" fmla="*/ 142815 h 1305875"/>
              <a:gd name="connsiteX1" fmla="*/ 142815 w 9475362"/>
              <a:gd name="connsiteY1" fmla="*/ 0 h 1305875"/>
              <a:gd name="connsiteX2" fmla="*/ 9315455 w 9475362"/>
              <a:gd name="connsiteY2" fmla="*/ 0 h 1305875"/>
              <a:gd name="connsiteX3" fmla="*/ 9475362 w 9475362"/>
              <a:gd name="connsiteY3" fmla="*/ 151361 h 1305875"/>
              <a:gd name="connsiteX4" fmla="*/ 9475361 w 9475362"/>
              <a:gd name="connsiteY4" fmla="*/ 1297330 h 1305875"/>
              <a:gd name="connsiteX5" fmla="*/ 9315455 w 9475362"/>
              <a:gd name="connsiteY5" fmla="*/ 1303411 h 1305875"/>
              <a:gd name="connsiteX6" fmla="*/ 0 w 9475362"/>
              <a:gd name="connsiteY6" fmla="*/ 1305875 h 1305875"/>
              <a:gd name="connsiteX7" fmla="*/ 0 w 9475362"/>
              <a:gd name="connsiteY7" fmla="*/ 142815 h 13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75362" h="1305875">
                <a:moveTo>
                  <a:pt x="0" y="142815"/>
                </a:moveTo>
                <a:cubicBezTo>
                  <a:pt x="0" y="63940"/>
                  <a:pt x="63940" y="0"/>
                  <a:pt x="142815" y="0"/>
                </a:cubicBezTo>
                <a:lnTo>
                  <a:pt x="9315455" y="0"/>
                </a:lnTo>
                <a:cubicBezTo>
                  <a:pt x="9394330" y="0"/>
                  <a:pt x="9475362" y="72486"/>
                  <a:pt x="9475362" y="151361"/>
                </a:cubicBezTo>
                <a:cubicBezTo>
                  <a:pt x="9475362" y="533351"/>
                  <a:pt x="9475361" y="915340"/>
                  <a:pt x="9475361" y="1297330"/>
                </a:cubicBezTo>
                <a:cubicBezTo>
                  <a:pt x="9304445" y="1299293"/>
                  <a:pt x="9394330" y="1303411"/>
                  <a:pt x="9315455" y="1303411"/>
                </a:cubicBezTo>
                <a:lnTo>
                  <a:pt x="0" y="1305875"/>
                </a:lnTo>
                <a:lnTo>
                  <a:pt x="0" y="1428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47458" y="2578892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67589" y="2578892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內容版面配置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58" y="2918132"/>
            <a:ext cx="2479319" cy="2479319"/>
          </a:xfrm>
        </p:spPr>
      </p:pic>
      <p:sp>
        <p:nvSpPr>
          <p:cNvPr id="37" name="矩形 36"/>
          <p:cNvSpPr/>
          <p:nvPr/>
        </p:nvSpPr>
        <p:spPr>
          <a:xfrm>
            <a:off x="8147458" y="2579989"/>
            <a:ext cx="2479319" cy="34718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487023" y="2576705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38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73287" y="1821240"/>
            <a:ext cx="911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How about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sensing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parking space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automatically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kumimoji="1" lang="zh-TW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285807" y="5161058"/>
            <a:ext cx="13397508" cy="1212574"/>
            <a:chOff x="3285807" y="5161058"/>
            <a:chExt cx="13397508" cy="1212574"/>
          </a:xfrm>
        </p:grpSpPr>
        <p:sp>
          <p:nvSpPr>
            <p:cNvPr id="3" name="平行四邊形 2"/>
            <p:cNvSpPr/>
            <p:nvPr/>
          </p:nvSpPr>
          <p:spPr>
            <a:xfrm>
              <a:off x="3285807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平行四邊形 15"/>
            <p:cNvSpPr/>
            <p:nvPr/>
          </p:nvSpPr>
          <p:spPr>
            <a:xfrm>
              <a:off x="5889860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平行四邊形 18"/>
            <p:cNvSpPr/>
            <p:nvPr/>
          </p:nvSpPr>
          <p:spPr>
            <a:xfrm>
              <a:off x="8507165" y="5167684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平行四邊形 19"/>
            <p:cNvSpPr/>
            <p:nvPr/>
          </p:nvSpPr>
          <p:spPr>
            <a:xfrm>
              <a:off x="11104150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185727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789780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10589784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345747" y="4081790"/>
            <a:ext cx="6267580" cy="1846570"/>
            <a:chOff x="5345747" y="4081790"/>
            <a:chExt cx="6267580" cy="1846570"/>
          </a:xfrm>
        </p:grpSpPr>
        <p:cxnSp>
          <p:nvCxnSpPr>
            <p:cNvPr id="27" name="肘形接點 26"/>
            <p:cNvCxnSpPr>
              <a:stCxn id="21" idx="0"/>
            </p:cNvCxnSpPr>
            <p:nvPr/>
          </p:nvCxnSpPr>
          <p:spPr>
            <a:xfrm rot="5400000" flipH="1" flipV="1">
              <a:off x="6036813" y="3652334"/>
              <a:ext cx="1584960" cy="2967092"/>
            </a:xfrm>
            <a:prstGeom prst="bentConnector2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8312839" y="4081790"/>
              <a:ext cx="33004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Magnetic Sensors</a:t>
              </a:r>
              <a:endParaRPr kumimoji="1" lang="zh-TW" altLang="en-US" sz="28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 flipV="1">
              <a:off x="7949800" y="4348075"/>
              <a:ext cx="0" cy="15736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2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5621</TotalTime>
  <Words>171</Words>
  <Application>Microsoft Office PowerPoint</Application>
  <PresentationFormat>寬螢幕</PresentationFormat>
  <Paragraphs>67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Corbel</vt:lpstr>
      <vt:lpstr>視差</vt:lpstr>
      <vt:lpstr>IoT Final Project Dynamic Parking Space System</vt:lpstr>
      <vt:lpstr>PowerPoint 簡報</vt:lpstr>
      <vt:lpstr>PowerPoint 簡報</vt:lpstr>
      <vt:lpstr>Technique</vt:lpstr>
      <vt:lpstr>PowerPoint 簡報</vt:lpstr>
      <vt:lpstr>PowerPoint 簡報</vt:lpstr>
      <vt:lpstr>PowerPoint 簡報</vt:lpstr>
      <vt:lpstr>Technique (cont.)</vt:lpstr>
      <vt:lpstr>Technique</vt:lpstr>
      <vt:lpstr>Algorithm</vt:lpstr>
      <vt:lpstr>PowerPoint 簡報</vt:lpstr>
      <vt:lpstr>PowerPoint 簡報</vt:lpstr>
      <vt:lpstr>Sensors</vt:lpstr>
      <vt:lpstr>PowerPoint 簡報</vt:lpstr>
      <vt:lpstr>FBP</vt:lpstr>
      <vt:lpstr>environment</vt:lpstr>
      <vt:lpstr>DEMO</vt:lpstr>
      <vt:lpstr>IoT Final Project Dynamic Parking Space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106Fall week7  Lab meeting</dc:title>
  <dc:creator>Microsoft Office 使用者</dc:creator>
  <cp:lastModifiedBy>Eton</cp:lastModifiedBy>
  <cp:revision>67</cp:revision>
  <dcterms:created xsi:type="dcterms:W3CDTF">2017-10-30T07:49:24Z</dcterms:created>
  <dcterms:modified xsi:type="dcterms:W3CDTF">2018-01-17T13:23:41Z</dcterms:modified>
</cp:coreProperties>
</file>